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notesMasterIdLst>
    <p:notesMasterId r:id="rId26"/>
  </p:notesMasterIdLst>
  <p:sldIdLst>
    <p:sldId id="292" r:id="rId5"/>
    <p:sldId id="257" r:id="rId6"/>
    <p:sldId id="267" r:id="rId7"/>
    <p:sldId id="261" r:id="rId8"/>
    <p:sldId id="270" r:id="rId9"/>
    <p:sldId id="269" r:id="rId10"/>
    <p:sldId id="273" r:id="rId11"/>
    <p:sldId id="274" r:id="rId12"/>
    <p:sldId id="275" r:id="rId13"/>
    <p:sldId id="276" r:id="rId14"/>
    <p:sldId id="277" r:id="rId15"/>
    <p:sldId id="293" r:id="rId16"/>
    <p:sldId id="282" r:id="rId17"/>
    <p:sldId id="283" r:id="rId18"/>
    <p:sldId id="280" r:id="rId19"/>
    <p:sldId id="285" r:id="rId20"/>
    <p:sldId id="287" r:id="rId21"/>
    <p:sldId id="291" r:id="rId22"/>
    <p:sldId id="289" r:id="rId23"/>
    <p:sldId id="290" r:id="rId24"/>
    <p:sldId id="262"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4619" autoAdjust="0"/>
  </p:normalViewPr>
  <p:slideViewPr>
    <p:cSldViewPr snapToGrid="0">
      <p:cViewPr varScale="1">
        <p:scale>
          <a:sx n="82" d="100"/>
          <a:sy n="82" d="100"/>
        </p:scale>
        <p:origin x="87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eg>
</file>

<file path=ppt/media/image5.jpe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B9C992-675A-411E-AE02-F3EA45996B48}" type="datetimeFigureOut">
              <a:rPr lang="en-US" smtClean="0"/>
              <a:t>1/15/2023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9C450D-BA29-4D23-97C8-E1BCB85F0C44}" type="slidenum">
              <a:rPr lang="en-US" smtClean="0"/>
              <a:t>‹#›</a:t>
            </a:fld>
            <a:endParaRPr lang="en-US"/>
          </a:p>
        </p:txBody>
      </p:sp>
    </p:spTree>
    <p:extLst>
      <p:ext uri="{BB962C8B-B14F-4D97-AF65-F5344CB8AC3E}">
        <p14:creationId xmlns:p14="http://schemas.microsoft.com/office/powerpoint/2010/main" val="1083211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2</a:t>
            </a:fld>
            <a:endParaRPr lang="en-US"/>
          </a:p>
        </p:txBody>
      </p:sp>
    </p:spTree>
    <p:extLst>
      <p:ext uri="{BB962C8B-B14F-4D97-AF65-F5344CB8AC3E}">
        <p14:creationId xmlns:p14="http://schemas.microsoft.com/office/powerpoint/2010/main" val="12693618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11</a:t>
            </a:fld>
            <a:endParaRPr lang="en-US"/>
          </a:p>
        </p:txBody>
      </p:sp>
    </p:spTree>
    <p:extLst>
      <p:ext uri="{BB962C8B-B14F-4D97-AF65-F5344CB8AC3E}">
        <p14:creationId xmlns:p14="http://schemas.microsoft.com/office/powerpoint/2010/main" val="33958240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12</a:t>
            </a:fld>
            <a:endParaRPr lang="en-US"/>
          </a:p>
        </p:txBody>
      </p:sp>
    </p:spTree>
    <p:extLst>
      <p:ext uri="{BB962C8B-B14F-4D97-AF65-F5344CB8AC3E}">
        <p14:creationId xmlns:p14="http://schemas.microsoft.com/office/powerpoint/2010/main" val="21364094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13</a:t>
            </a:fld>
            <a:endParaRPr lang="en-US"/>
          </a:p>
        </p:txBody>
      </p:sp>
    </p:spTree>
    <p:extLst>
      <p:ext uri="{BB962C8B-B14F-4D97-AF65-F5344CB8AC3E}">
        <p14:creationId xmlns:p14="http://schemas.microsoft.com/office/powerpoint/2010/main" val="1982312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14</a:t>
            </a:fld>
            <a:endParaRPr lang="en-US"/>
          </a:p>
        </p:txBody>
      </p:sp>
    </p:spTree>
    <p:extLst>
      <p:ext uri="{BB962C8B-B14F-4D97-AF65-F5344CB8AC3E}">
        <p14:creationId xmlns:p14="http://schemas.microsoft.com/office/powerpoint/2010/main" val="4130857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15</a:t>
            </a:fld>
            <a:endParaRPr lang="en-US"/>
          </a:p>
        </p:txBody>
      </p:sp>
    </p:spTree>
    <p:extLst>
      <p:ext uri="{BB962C8B-B14F-4D97-AF65-F5344CB8AC3E}">
        <p14:creationId xmlns:p14="http://schemas.microsoft.com/office/powerpoint/2010/main" val="27063341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16</a:t>
            </a:fld>
            <a:endParaRPr lang="en-US"/>
          </a:p>
        </p:txBody>
      </p:sp>
    </p:spTree>
    <p:extLst>
      <p:ext uri="{BB962C8B-B14F-4D97-AF65-F5344CB8AC3E}">
        <p14:creationId xmlns:p14="http://schemas.microsoft.com/office/powerpoint/2010/main" val="17003766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17</a:t>
            </a:fld>
            <a:endParaRPr lang="en-US"/>
          </a:p>
        </p:txBody>
      </p:sp>
    </p:spTree>
    <p:extLst>
      <p:ext uri="{BB962C8B-B14F-4D97-AF65-F5344CB8AC3E}">
        <p14:creationId xmlns:p14="http://schemas.microsoft.com/office/powerpoint/2010/main" val="7783910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18</a:t>
            </a:fld>
            <a:endParaRPr lang="en-US"/>
          </a:p>
        </p:txBody>
      </p:sp>
    </p:spTree>
    <p:extLst>
      <p:ext uri="{BB962C8B-B14F-4D97-AF65-F5344CB8AC3E}">
        <p14:creationId xmlns:p14="http://schemas.microsoft.com/office/powerpoint/2010/main" val="19583861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19</a:t>
            </a:fld>
            <a:endParaRPr lang="en-US"/>
          </a:p>
        </p:txBody>
      </p:sp>
    </p:spTree>
    <p:extLst>
      <p:ext uri="{BB962C8B-B14F-4D97-AF65-F5344CB8AC3E}">
        <p14:creationId xmlns:p14="http://schemas.microsoft.com/office/powerpoint/2010/main" val="14203067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20</a:t>
            </a:fld>
            <a:endParaRPr lang="en-US"/>
          </a:p>
        </p:txBody>
      </p:sp>
    </p:spTree>
    <p:extLst>
      <p:ext uri="{BB962C8B-B14F-4D97-AF65-F5344CB8AC3E}">
        <p14:creationId xmlns:p14="http://schemas.microsoft.com/office/powerpoint/2010/main" val="2868070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3</a:t>
            </a:fld>
            <a:endParaRPr lang="en-US"/>
          </a:p>
        </p:txBody>
      </p:sp>
    </p:spTree>
    <p:extLst>
      <p:ext uri="{BB962C8B-B14F-4D97-AF65-F5344CB8AC3E}">
        <p14:creationId xmlns:p14="http://schemas.microsoft.com/office/powerpoint/2010/main" val="37154879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21</a:t>
            </a:fld>
            <a:endParaRPr lang="en-US"/>
          </a:p>
        </p:txBody>
      </p:sp>
    </p:spTree>
    <p:extLst>
      <p:ext uri="{BB962C8B-B14F-4D97-AF65-F5344CB8AC3E}">
        <p14:creationId xmlns:p14="http://schemas.microsoft.com/office/powerpoint/2010/main" val="2126974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4</a:t>
            </a:fld>
            <a:endParaRPr lang="en-US"/>
          </a:p>
        </p:txBody>
      </p:sp>
    </p:spTree>
    <p:extLst>
      <p:ext uri="{BB962C8B-B14F-4D97-AF65-F5344CB8AC3E}">
        <p14:creationId xmlns:p14="http://schemas.microsoft.com/office/powerpoint/2010/main" val="96699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5</a:t>
            </a:fld>
            <a:endParaRPr lang="en-US"/>
          </a:p>
        </p:txBody>
      </p:sp>
    </p:spTree>
    <p:extLst>
      <p:ext uri="{BB962C8B-B14F-4D97-AF65-F5344CB8AC3E}">
        <p14:creationId xmlns:p14="http://schemas.microsoft.com/office/powerpoint/2010/main" val="997894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6</a:t>
            </a:fld>
            <a:endParaRPr lang="en-US"/>
          </a:p>
        </p:txBody>
      </p:sp>
    </p:spTree>
    <p:extLst>
      <p:ext uri="{BB962C8B-B14F-4D97-AF65-F5344CB8AC3E}">
        <p14:creationId xmlns:p14="http://schemas.microsoft.com/office/powerpoint/2010/main" val="6600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7</a:t>
            </a:fld>
            <a:endParaRPr lang="en-US"/>
          </a:p>
        </p:txBody>
      </p:sp>
    </p:spTree>
    <p:extLst>
      <p:ext uri="{BB962C8B-B14F-4D97-AF65-F5344CB8AC3E}">
        <p14:creationId xmlns:p14="http://schemas.microsoft.com/office/powerpoint/2010/main" val="17080546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8</a:t>
            </a:fld>
            <a:endParaRPr lang="en-US"/>
          </a:p>
        </p:txBody>
      </p:sp>
    </p:spTree>
    <p:extLst>
      <p:ext uri="{BB962C8B-B14F-4D97-AF65-F5344CB8AC3E}">
        <p14:creationId xmlns:p14="http://schemas.microsoft.com/office/powerpoint/2010/main" val="3177876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9</a:t>
            </a:fld>
            <a:endParaRPr lang="en-US"/>
          </a:p>
        </p:txBody>
      </p:sp>
    </p:spTree>
    <p:extLst>
      <p:ext uri="{BB962C8B-B14F-4D97-AF65-F5344CB8AC3E}">
        <p14:creationId xmlns:p14="http://schemas.microsoft.com/office/powerpoint/2010/main" val="34219903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9C450D-BA29-4D23-97C8-E1BCB85F0C44}" type="slidenum">
              <a:rPr lang="en-US" smtClean="0"/>
              <a:t>10</a:t>
            </a:fld>
            <a:endParaRPr lang="en-US"/>
          </a:p>
        </p:txBody>
      </p:sp>
    </p:spTree>
    <p:extLst>
      <p:ext uri="{BB962C8B-B14F-4D97-AF65-F5344CB8AC3E}">
        <p14:creationId xmlns:p14="http://schemas.microsoft.com/office/powerpoint/2010/main" val="1224056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1/15/2023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1/15/2023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1/15/2023</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1/15/2023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1/15/2023</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5.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C3F11CB-D9B3-8C7B-A716-8A548517BE4C}"/>
              </a:ext>
            </a:extLst>
          </p:cNvPr>
          <p:cNvSpPr>
            <a:spLocks noGrp="1"/>
          </p:cNvSpPr>
          <p:nvPr>
            <p:ph type="body" idx="1"/>
          </p:nvPr>
        </p:nvSpPr>
        <p:spPr>
          <a:xfrm>
            <a:off x="1105281" y="5443648"/>
            <a:ext cx="10016871" cy="612141"/>
          </a:xfrm>
        </p:spPr>
        <p:txBody>
          <a:bodyPr>
            <a:normAutofit/>
          </a:bodyPr>
          <a:lstStyle/>
          <a:p>
            <a:r>
              <a:rPr lang="en-US" sz="1400" dirty="0"/>
              <a:t>   </a:t>
            </a:r>
            <a:r>
              <a:rPr lang="en-US" sz="1400" dirty="0" err="1"/>
              <a:t>NourEldin</a:t>
            </a:r>
            <a:r>
              <a:rPr lang="en-US" sz="1400" dirty="0"/>
              <a:t> </a:t>
            </a:r>
            <a:r>
              <a:rPr lang="en-US" sz="1400" dirty="0" err="1"/>
              <a:t>Ekramy</a:t>
            </a:r>
            <a:r>
              <a:rPr lang="en-US" sz="1400" dirty="0"/>
              <a:t>                          </a:t>
            </a:r>
            <a:r>
              <a:rPr lang="en-US" sz="1400" dirty="0" err="1"/>
              <a:t>Amgad</a:t>
            </a:r>
            <a:r>
              <a:rPr lang="en-US" sz="1400" dirty="0"/>
              <a:t> Nabil                                   Youssef Aly                                Ahmed </a:t>
            </a:r>
            <a:r>
              <a:rPr lang="en-US" sz="1400" dirty="0" err="1"/>
              <a:t>Hosny</a:t>
            </a:r>
            <a:endParaRPr lang="en-US" sz="1400" dirty="0"/>
          </a:p>
        </p:txBody>
      </p:sp>
      <p:pic>
        <p:nvPicPr>
          <p:cNvPr id="12" name="Content Placeholder 11">
            <a:extLst>
              <a:ext uri="{FF2B5EF4-FFF2-40B4-BE49-F238E27FC236}">
                <a16:creationId xmlns:a16="http://schemas.microsoft.com/office/drawing/2014/main" id="{76A732E9-C3AB-B445-4DAA-ACB872448F29}"/>
              </a:ext>
            </a:extLst>
          </p:cNvPr>
          <p:cNvPicPr>
            <a:picLocks noGrp="1" noChangeAspect="1"/>
          </p:cNvPicPr>
          <p:nvPr>
            <p:ph sz="half" idx="2"/>
          </p:nvPr>
        </p:nvPicPr>
        <p:blipFill>
          <a:blip r:embed="rId2"/>
          <a:stretch>
            <a:fillRect/>
          </a:stretch>
        </p:blipFill>
        <p:spPr>
          <a:xfrm>
            <a:off x="1210066" y="3228975"/>
            <a:ext cx="1748644" cy="1974850"/>
          </a:xfrm>
        </p:spPr>
      </p:pic>
      <p:sp>
        <p:nvSpPr>
          <p:cNvPr id="5" name="Text Placeholder 4">
            <a:extLst>
              <a:ext uri="{FF2B5EF4-FFF2-40B4-BE49-F238E27FC236}">
                <a16:creationId xmlns:a16="http://schemas.microsoft.com/office/drawing/2014/main" id="{408A41FA-A06A-0013-E513-270AAE9AC496}"/>
              </a:ext>
            </a:extLst>
          </p:cNvPr>
          <p:cNvSpPr>
            <a:spLocks noGrp="1"/>
          </p:cNvSpPr>
          <p:nvPr>
            <p:ph type="body" sz="quarter" idx="3"/>
          </p:nvPr>
        </p:nvSpPr>
        <p:spPr>
          <a:xfrm>
            <a:off x="5521864" y="1454573"/>
            <a:ext cx="4660392" cy="621454"/>
          </a:xfrm>
        </p:spPr>
        <p:txBody>
          <a:bodyPr>
            <a:normAutofit/>
          </a:bodyPr>
          <a:lstStyle/>
          <a:p>
            <a:r>
              <a:rPr lang="en-US" dirty="0"/>
              <a:t>Ahmed Nazeer</a:t>
            </a:r>
            <a:endParaRPr lang="en-US" sz="1200" dirty="0"/>
          </a:p>
          <a:p>
            <a:r>
              <a:rPr lang="en-US" sz="1000" dirty="0"/>
              <a:t>                Team leader</a:t>
            </a:r>
          </a:p>
        </p:txBody>
      </p:sp>
      <p:pic>
        <p:nvPicPr>
          <p:cNvPr id="14" name="Content Placeholder 13">
            <a:extLst>
              <a:ext uri="{FF2B5EF4-FFF2-40B4-BE49-F238E27FC236}">
                <a16:creationId xmlns:a16="http://schemas.microsoft.com/office/drawing/2014/main" id="{F1419BEE-D57B-DA2D-1BC7-70C7D233EE79}"/>
              </a:ext>
            </a:extLst>
          </p:cNvPr>
          <p:cNvPicPr>
            <a:picLocks noGrp="1" noChangeAspect="1"/>
          </p:cNvPicPr>
          <p:nvPr>
            <p:ph sz="quarter" idx="4"/>
          </p:nvPr>
        </p:nvPicPr>
        <p:blipFill>
          <a:blip r:embed="rId3"/>
          <a:stretch>
            <a:fillRect/>
          </a:stretch>
        </p:blipFill>
        <p:spPr>
          <a:xfrm>
            <a:off x="9233290" y="3228975"/>
            <a:ext cx="1748644" cy="1865842"/>
          </a:xfrm>
        </p:spPr>
      </p:pic>
      <p:pic>
        <p:nvPicPr>
          <p:cNvPr id="7" name="Picture 6">
            <a:extLst>
              <a:ext uri="{FF2B5EF4-FFF2-40B4-BE49-F238E27FC236}">
                <a16:creationId xmlns:a16="http://schemas.microsoft.com/office/drawing/2014/main" id="{E54FF007-26B8-0BDF-1554-A0B794B5B4EF}"/>
              </a:ext>
            </a:extLst>
          </p:cNvPr>
          <p:cNvPicPr>
            <a:picLocks noChangeAspect="1"/>
          </p:cNvPicPr>
          <p:nvPr/>
        </p:nvPicPr>
        <p:blipFill>
          <a:blip r:embed="rId4"/>
          <a:srcRect/>
          <a:stretch/>
        </p:blipFill>
        <p:spPr>
          <a:xfrm>
            <a:off x="3831771" y="3228975"/>
            <a:ext cx="1784409" cy="1974850"/>
          </a:xfrm>
          <a:prstGeom prst="rect">
            <a:avLst/>
          </a:prstGeom>
        </p:spPr>
      </p:pic>
      <p:pic>
        <p:nvPicPr>
          <p:cNvPr id="9" name="Picture 8">
            <a:extLst>
              <a:ext uri="{FF2B5EF4-FFF2-40B4-BE49-F238E27FC236}">
                <a16:creationId xmlns:a16="http://schemas.microsoft.com/office/drawing/2014/main" id="{4734646E-499F-60A3-0EE1-2F8271644219}"/>
              </a:ext>
            </a:extLst>
          </p:cNvPr>
          <p:cNvPicPr>
            <a:picLocks noChangeAspect="1"/>
          </p:cNvPicPr>
          <p:nvPr/>
        </p:nvPicPr>
        <p:blipFill>
          <a:blip r:embed="rId5"/>
          <a:srcRect/>
          <a:stretch/>
        </p:blipFill>
        <p:spPr>
          <a:xfrm>
            <a:off x="6575820" y="3228975"/>
            <a:ext cx="1784409" cy="1974850"/>
          </a:xfrm>
          <a:prstGeom prst="rect">
            <a:avLst/>
          </a:prstGeom>
        </p:spPr>
      </p:pic>
      <p:pic>
        <p:nvPicPr>
          <p:cNvPr id="15" name="Picture 14">
            <a:extLst>
              <a:ext uri="{FF2B5EF4-FFF2-40B4-BE49-F238E27FC236}">
                <a16:creationId xmlns:a16="http://schemas.microsoft.com/office/drawing/2014/main" id="{6590A03B-E700-932F-6B18-C146306AA90F}"/>
              </a:ext>
            </a:extLst>
          </p:cNvPr>
          <p:cNvPicPr>
            <a:picLocks noChangeAspect="1"/>
          </p:cNvPicPr>
          <p:nvPr/>
        </p:nvPicPr>
        <p:blipFill>
          <a:blip r:embed="rId6"/>
          <a:srcRect/>
          <a:stretch/>
        </p:blipFill>
        <p:spPr>
          <a:xfrm>
            <a:off x="3152919" y="777663"/>
            <a:ext cx="1944312" cy="1975275"/>
          </a:xfrm>
          <a:prstGeom prst="rect">
            <a:avLst/>
          </a:prstGeom>
        </p:spPr>
      </p:pic>
    </p:spTree>
    <p:extLst>
      <p:ext uri="{BB962C8B-B14F-4D97-AF65-F5344CB8AC3E}">
        <p14:creationId xmlns:p14="http://schemas.microsoft.com/office/powerpoint/2010/main" val="277813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fade">
                                      <p:cBhvr>
                                        <p:cTn id="17" dur="500"/>
                                        <p:tgtEl>
                                          <p:spTgt spid="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0" end="0"/>
                                            </p:txEl>
                                          </p:spTgt>
                                        </p:tgtEl>
                                        <p:attrNameLst>
                                          <p:attrName>style.visibility</p:attrName>
                                        </p:attrNameLst>
                                      </p:cBhvr>
                                      <p:to>
                                        <p:strVal val="visible"/>
                                      </p:to>
                                    </p:set>
                                    <p:animEffect transition="in" filter="fade">
                                      <p:cBhvr>
                                        <p:cTn id="4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429210"/>
            <a:ext cx="10751976" cy="653141"/>
          </a:xfrm>
        </p:spPr>
        <p:txBody>
          <a:bodyPr>
            <a:normAutofit/>
          </a:bodyPr>
          <a:lstStyle/>
          <a:p>
            <a:pPr algn="ctr"/>
            <a:r>
              <a:rPr lang="en-US" sz="2800" b="1" dirty="0"/>
              <a:t>      Customer</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110342"/>
            <a:ext cx="11447301" cy="5439748"/>
          </a:xfrm>
        </p:spPr>
      </p:pic>
    </p:spTree>
    <p:extLst>
      <p:ext uri="{BB962C8B-B14F-4D97-AF65-F5344CB8AC3E}">
        <p14:creationId xmlns:p14="http://schemas.microsoft.com/office/powerpoint/2010/main" val="236916522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373225"/>
            <a:ext cx="10751976" cy="653141"/>
          </a:xfrm>
        </p:spPr>
        <p:txBody>
          <a:bodyPr>
            <a:normAutofit/>
          </a:bodyPr>
          <a:lstStyle/>
          <a:p>
            <a:pPr algn="ctr"/>
            <a:r>
              <a:rPr lang="en-US" sz="2800" b="1" dirty="0"/>
              <a:t>       Checkout</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5" y="1156995"/>
            <a:ext cx="11467322" cy="5346442"/>
          </a:xfrm>
        </p:spPr>
      </p:pic>
    </p:spTree>
    <p:extLst>
      <p:ext uri="{BB962C8B-B14F-4D97-AF65-F5344CB8AC3E}">
        <p14:creationId xmlns:p14="http://schemas.microsoft.com/office/powerpoint/2010/main" val="45671671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373225"/>
            <a:ext cx="10751976" cy="653141"/>
          </a:xfrm>
        </p:spPr>
        <p:txBody>
          <a:bodyPr>
            <a:normAutofit/>
          </a:bodyPr>
          <a:lstStyle/>
          <a:p>
            <a:pPr algn="ctr"/>
            <a:r>
              <a:rPr lang="en-US" sz="2800" b="1" dirty="0"/>
              <a:t>       Customer Form</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212979"/>
            <a:ext cx="11448662" cy="5281127"/>
          </a:xfrm>
        </p:spPr>
      </p:pic>
    </p:spTree>
    <p:extLst>
      <p:ext uri="{BB962C8B-B14F-4D97-AF65-F5344CB8AC3E}">
        <p14:creationId xmlns:p14="http://schemas.microsoft.com/office/powerpoint/2010/main" val="8286480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373225"/>
            <a:ext cx="10751976" cy="653141"/>
          </a:xfrm>
        </p:spPr>
        <p:txBody>
          <a:bodyPr>
            <a:normAutofit/>
          </a:bodyPr>
          <a:lstStyle/>
          <a:p>
            <a:pPr algn="ctr"/>
            <a:r>
              <a:rPr lang="en-US" sz="2800" b="1" dirty="0"/>
              <a:t>       Login Form</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212979"/>
            <a:ext cx="11460187" cy="5281127"/>
          </a:xfrm>
        </p:spPr>
      </p:pic>
    </p:spTree>
    <p:extLst>
      <p:ext uri="{BB962C8B-B14F-4D97-AF65-F5344CB8AC3E}">
        <p14:creationId xmlns:p14="http://schemas.microsoft.com/office/powerpoint/2010/main" val="22372258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373225"/>
            <a:ext cx="10751976" cy="653141"/>
          </a:xfrm>
        </p:spPr>
        <p:txBody>
          <a:bodyPr>
            <a:normAutofit/>
          </a:bodyPr>
          <a:lstStyle/>
          <a:p>
            <a:pPr algn="ctr"/>
            <a:r>
              <a:rPr lang="en-US" sz="2800" b="1" dirty="0"/>
              <a:t>       Authors Form</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54562" y="1212981"/>
            <a:ext cx="11457992" cy="5346442"/>
          </a:xfrm>
        </p:spPr>
      </p:pic>
    </p:spTree>
    <p:extLst>
      <p:ext uri="{BB962C8B-B14F-4D97-AF65-F5344CB8AC3E}">
        <p14:creationId xmlns:p14="http://schemas.microsoft.com/office/powerpoint/2010/main" val="12383648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373225"/>
            <a:ext cx="10751976" cy="653141"/>
          </a:xfrm>
        </p:spPr>
        <p:txBody>
          <a:bodyPr>
            <a:normAutofit/>
          </a:bodyPr>
          <a:lstStyle/>
          <a:p>
            <a:pPr algn="ctr"/>
            <a:r>
              <a:rPr lang="en-US" sz="2800" b="1" dirty="0"/>
              <a:t>       Books Form</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156995"/>
            <a:ext cx="11457992" cy="5346442"/>
          </a:xfrm>
        </p:spPr>
      </p:pic>
    </p:spTree>
    <p:extLst>
      <p:ext uri="{BB962C8B-B14F-4D97-AF65-F5344CB8AC3E}">
        <p14:creationId xmlns:p14="http://schemas.microsoft.com/office/powerpoint/2010/main" val="8127311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373225"/>
            <a:ext cx="10751976" cy="653141"/>
          </a:xfrm>
        </p:spPr>
        <p:txBody>
          <a:bodyPr>
            <a:normAutofit/>
          </a:bodyPr>
          <a:lstStyle/>
          <a:p>
            <a:pPr algn="ctr"/>
            <a:r>
              <a:rPr lang="en-US" sz="2800" b="1" dirty="0"/>
              <a:t>       Search Box Form</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156995"/>
            <a:ext cx="11451223" cy="5346442"/>
          </a:xfrm>
        </p:spPr>
      </p:pic>
    </p:spTree>
    <p:extLst>
      <p:ext uri="{BB962C8B-B14F-4D97-AF65-F5344CB8AC3E}">
        <p14:creationId xmlns:p14="http://schemas.microsoft.com/office/powerpoint/2010/main" val="206988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373225"/>
            <a:ext cx="10751976" cy="653141"/>
          </a:xfrm>
        </p:spPr>
        <p:txBody>
          <a:bodyPr>
            <a:normAutofit/>
          </a:bodyPr>
          <a:lstStyle/>
          <a:p>
            <a:pPr algn="ctr"/>
            <a:r>
              <a:rPr lang="en-US" sz="2800" b="1" dirty="0"/>
              <a:t>       Return Query</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2342" y="1203648"/>
            <a:ext cx="11458874" cy="5281127"/>
          </a:xfrm>
        </p:spPr>
      </p:pic>
    </p:spTree>
    <p:extLst>
      <p:ext uri="{BB962C8B-B14F-4D97-AF65-F5344CB8AC3E}">
        <p14:creationId xmlns:p14="http://schemas.microsoft.com/office/powerpoint/2010/main" val="19482304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995F6-5A8B-B65B-3DD8-5F8CD2C90385}"/>
              </a:ext>
            </a:extLst>
          </p:cNvPr>
          <p:cNvSpPr>
            <a:spLocks noGrp="1"/>
          </p:cNvSpPr>
          <p:nvPr>
            <p:ph type="title"/>
          </p:nvPr>
        </p:nvSpPr>
        <p:spPr>
          <a:xfrm>
            <a:off x="1066800" y="642594"/>
            <a:ext cx="10058400" cy="784990"/>
          </a:xfrm>
        </p:spPr>
        <p:txBody>
          <a:bodyPr/>
          <a:lstStyle/>
          <a:p>
            <a:pPr algn="ctr"/>
            <a:r>
              <a:rPr lang="en-US" b="1" dirty="0"/>
              <a:t>Books Query</a:t>
            </a:r>
          </a:p>
        </p:txBody>
      </p:sp>
      <p:pic>
        <p:nvPicPr>
          <p:cNvPr id="8" name="Content Placeholder 7" descr="A screenshot of a computer&#10;&#10;Description automatically generated">
            <a:extLst>
              <a:ext uri="{FF2B5EF4-FFF2-40B4-BE49-F238E27FC236}">
                <a16:creationId xmlns:a16="http://schemas.microsoft.com/office/drawing/2014/main" id="{933326B6-7FF7-22A6-353E-3A9674633D72}"/>
              </a:ext>
            </a:extLst>
          </p:cNvPr>
          <p:cNvPicPr>
            <a:picLocks noGrp="1" noChangeAspect="1"/>
          </p:cNvPicPr>
          <p:nvPr>
            <p:ph sz="half" idx="2"/>
          </p:nvPr>
        </p:nvPicPr>
        <p:blipFill>
          <a:blip r:embed="rId3"/>
          <a:stretch>
            <a:fillRect/>
          </a:stretch>
        </p:blipFill>
        <p:spPr>
          <a:xfrm>
            <a:off x="380849" y="2108718"/>
            <a:ext cx="5525429" cy="4376058"/>
          </a:xfrm>
        </p:spPr>
      </p:pic>
      <p:pic>
        <p:nvPicPr>
          <p:cNvPr id="10" name="Content Placeholder 9" descr="A screenshot of a computer&#10;&#10;Description automatically generated with medium confidence">
            <a:extLst>
              <a:ext uri="{FF2B5EF4-FFF2-40B4-BE49-F238E27FC236}">
                <a16:creationId xmlns:a16="http://schemas.microsoft.com/office/drawing/2014/main" id="{78506D18-8560-BD39-51FE-FB35A29AA485}"/>
              </a:ext>
            </a:extLst>
          </p:cNvPr>
          <p:cNvPicPr>
            <a:picLocks noGrp="1" noChangeAspect="1"/>
          </p:cNvPicPr>
          <p:nvPr>
            <p:ph sz="quarter" idx="4"/>
          </p:nvPr>
        </p:nvPicPr>
        <p:blipFill>
          <a:blip r:embed="rId4"/>
          <a:stretch>
            <a:fillRect/>
          </a:stretch>
        </p:blipFill>
        <p:spPr>
          <a:xfrm>
            <a:off x="6027576" y="2108717"/>
            <a:ext cx="5783575" cy="4376057"/>
          </a:xfrm>
        </p:spPr>
      </p:pic>
    </p:spTree>
    <p:extLst>
      <p:ext uri="{BB962C8B-B14F-4D97-AF65-F5344CB8AC3E}">
        <p14:creationId xmlns:p14="http://schemas.microsoft.com/office/powerpoint/2010/main" val="42618548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373225"/>
            <a:ext cx="10751976" cy="653141"/>
          </a:xfrm>
        </p:spPr>
        <p:txBody>
          <a:bodyPr>
            <a:normAutofit/>
          </a:bodyPr>
          <a:lstStyle/>
          <a:p>
            <a:pPr algn="ctr"/>
            <a:r>
              <a:rPr lang="en-US" sz="2800" b="1" dirty="0"/>
              <a:t>       Authors’ Report</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250302"/>
            <a:ext cx="11448662" cy="5234474"/>
          </a:xfrm>
        </p:spPr>
      </p:pic>
    </p:spTree>
    <p:extLst>
      <p:ext uri="{BB962C8B-B14F-4D97-AF65-F5344CB8AC3E}">
        <p14:creationId xmlns:p14="http://schemas.microsoft.com/office/powerpoint/2010/main" val="29029214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372553"/>
            <a:ext cx="12191980" cy="7230553"/>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3320794"/>
            <a:ext cx="4775075" cy="946405"/>
          </a:xfrm>
        </p:spPr>
        <p:txBody>
          <a:bodyPr>
            <a:normAutofit/>
          </a:bodyPr>
          <a:lstStyle/>
          <a:p>
            <a:r>
              <a:rPr lang="en-US" sz="4400" dirty="0">
                <a:solidFill>
                  <a:schemeClr val="tx1"/>
                </a:solidFill>
              </a:rPr>
              <a:t>Library System</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4152936"/>
            <a:ext cx="4775075" cy="503039"/>
          </a:xfrm>
        </p:spPr>
        <p:txBody>
          <a:bodyPr>
            <a:normAutofit/>
          </a:bodyPr>
          <a:lstStyle/>
          <a:p>
            <a:pPr>
              <a:spcAft>
                <a:spcPts val="600"/>
              </a:spcAft>
            </a:pPr>
            <a:r>
              <a:rPr lang="en-US" sz="2000" dirty="0">
                <a:solidFill>
                  <a:schemeClr val="tx1"/>
                </a:solidFill>
              </a:rPr>
              <a:t>Gunners Team</a:t>
            </a:r>
          </a:p>
        </p:txBody>
      </p:sp>
      <p:pic>
        <p:nvPicPr>
          <p:cNvPr id="5" name="Picture 4" descr="Logo&#10;&#10;Description automatically generated">
            <a:extLst>
              <a:ext uri="{FF2B5EF4-FFF2-40B4-BE49-F238E27FC236}">
                <a16:creationId xmlns:a16="http://schemas.microsoft.com/office/drawing/2014/main" id="{1ABDA653-C45B-551C-64CD-8CBBC512E612}"/>
              </a:ext>
            </a:extLst>
          </p:cNvPr>
          <p:cNvPicPr>
            <a:picLocks noChangeAspect="1"/>
          </p:cNvPicPr>
          <p:nvPr/>
        </p:nvPicPr>
        <p:blipFill>
          <a:blip r:embed="rId4"/>
          <a:stretch>
            <a:fillRect/>
          </a:stretch>
        </p:blipFill>
        <p:spPr>
          <a:xfrm>
            <a:off x="7805394" y="2181224"/>
            <a:ext cx="1291472" cy="933451"/>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80">
                                          <p:stCondLst>
                                            <p:cond delay="0"/>
                                          </p:stCondLst>
                                        </p:cTn>
                                        <p:tgtEl>
                                          <p:spTgt spid="2"/>
                                        </p:tgtEl>
                                      </p:cBhvr>
                                    </p:animEffect>
                                    <p:anim calcmode="lin" valueType="num">
                                      <p:cBhvr>
                                        <p:cTn id="15"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20" dur="26">
                                          <p:stCondLst>
                                            <p:cond delay="650"/>
                                          </p:stCondLst>
                                        </p:cTn>
                                        <p:tgtEl>
                                          <p:spTgt spid="2"/>
                                        </p:tgtEl>
                                      </p:cBhvr>
                                      <p:to x="100000" y="60000"/>
                                    </p:animScale>
                                    <p:animScale>
                                      <p:cBhvr>
                                        <p:cTn id="21" dur="166" decel="50000">
                                          <p:stCondLst>
                                            <p:cond delay="676"/>
                                          </p:stCondLst>
                                        </p:cTn>
                                        <p:tgtEl>
                                          <p:spTgt spid="2"/>
                                        </p:tgtEl>
                                      </p:cBhvr>
                                      <p:to x="100000" y="100000"/>
                                    </p:animScale>
                                    <p:animScale>
                                      <p:cBhvr>
                                        <p:cTn id="22" dur="26">
                                          <p:stCondLst>
                                            <p:cond delay="1312"/>
                                          </p:stCondLst>
                                        </p:cTn>
                                        <p:tgtEl>
                                          <p:spTgt spid="2"/>
                                        </p:tgtEl>
                                      </p:cBhvr>
                                      <p:to x="100000" y="80000"/>
                                    </p:animScale>
                                    <p:animScale>
                                      <p:cBhvr>
                                        <p:cTn id="23" dur="166" decel="50000">
                                          <p:stCondLst>
                                            <p:cond delay="1338"/>
                                          </p:stCondLst>
                                        </p:cTn>
                                        <p:tgtEl>
                                          <p:spTgt spid="2"/>
                                        </p:tgtEl>
                                      </p:cBhvr>
                                      <p:to x="100000" y="100000"/>
                                    </p:animScale>
                                    <p:animScale>
                                      <p:cBhvr>
                                        <p:cTn id="24" dur="26">
                                          <p:stCondLst>
                                            <p:cond delay="1642"/>
                                          </p:stCondLst>
                                        </p:cTn>
                                        <p:tgtEl>
                                          <p:spTgt spid="2"/>
                                        </p:tgtEl>
                                      </p:cBhvr>
                                      <p:to x="100000" y="90000"/>
                                    </p:animScale>
                                    <p:animScale>
                                      <p:cBhvr>
                                        <p:cTn id="25" dur="166" decel="50000">
                                          <p:stCondLst>
                                            <p:cond delay="1668"/>
                                          </p:stCondLst>
                                        </p:cTn>
                                        <p:tgtEl>
                                          <p:spTgt spid="2"/>
                                        </p:tgtEl>
                                      </p:cBhvr>
                                      <p:to x="100000" y="100000"/>
                                    </p:animScale>
                                    <p:animScale>
                                      <p:cBhvr>
                                        <p:cTn id="26" dur="26">
                                          <p:stCondLst>
                                            <p:cond delay="1808"/>
                                          </p:stCondLst>
                                        </p:cTn>
                                        <p:tgtEl>
                                          <p:spTgt spid="2"/>
                                        </p:tgtEl>
                                      </p:cBhvr>
                                      <p:to x="100000" y="95000"/>
                                    </p:animScale>
                                    <p:animScale>
                                      <p:cBhvr>
                                        <p:cTn id="27" dur="166" decel="50000">
                                          <p:stCondLst>
                                            <p:cond delay="1834"/>
                                          </p:stCondLst>
                                        </p:cTn>
                                        <p:tgtEl>
                                          <p:spTgt spid="2"/>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barn(inVertical)">
                                      <p:cBhvr>
                                        <p:cTn id="3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373225"/>
            <a:ext cx="10751976" cy="653141"/>
          </a:xfrm>
        </p:spPr>
        <p:txBody>
          <a:bodyPr>
            <a:normAutofit/>
          </a:bodyPr>
          <a:lstStyle/>
          <a:p>
            <a:pPr algn="ctr"/>
            <a:r>
              <a:rPr lang="en-US" sz="2800" b="1" dirty="0"/>
              <a:t>       Books’ Report</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250302"/>
            <a:ext cx="11457992" cy="5234474"/>
          </a:xfrm>
        </p:spPr>
      </p:pic>
    </p:spTree>
    <p:extLst>
      <p:ext uri="{BB962C8B-B14F-4D97-AF65-F5344CB8AC3E}">
        <p14:creationId xmlns:p14="http://schemas.microsoft.com/office/powerpoint/2010/main" val="27849359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65ACD-39D4-04EF-DBE1-193E70EAA6DF}"/>
              </a:ext>
            </a:extLst>
          </p:cNvPr>
          <p:cNvSpPr>
            <a:spLocks noGrp="1"/>
          </p:cNvSpPr>
          <p:nvPr>
            <p:ph type="title"/>
          </p:nvPr>
        </p:nvSpPr>
        <p:spPr>
          <a:xfrm>
            <a:off x="8397551" y="2211354"/>
            <a:ext cx="3222612" cy="2276669"/>
          </a:xfrm>
        </p:spPr>
        <p:txBody>
          <a:bodyPr anchor="b">
            <a:noAutofit/>
          </a:bodyPr>
          <a:lstStyle/>
          <a:p>
            <a:pPr algn="ctr"/>
            <a:r>
              <a:rPr lang="en-US" sz="6600" b="1" dirty="0"/>
              <a:t>Thank You</a:t>
            </a:r>
          </a:p>
        </p:txBody>
      </p:sp>
      <p:pic>
        <p:nvPicPr>
          <p:cNvPr id="7" name="Picture 6" descr="Shape&#10;&#10;Description automatically generated">
            <a:extLst>
              <a:ext uri="{FF2B5EF4-FFF2-40B4-BE49-F238E27FC236}">
                <a16:creationId xmlns:a16="http://schemas.microsoft.com/office/drawing/2014/main" id="{2085ABA1-617A-1249-7A10-39EF20D0CFCC}"/>
              </a:ext>
            </a:extLst>
          </p:cNvPr>
          <p:cNvPicPr>
            <a:picLocks noChangeAspect="1"/>
          </p:cNvPicPr>
          <p:nvPr/>
        </p:nvPicPr>
        <p:blipFill>
          <a:blip r:embed="rId3"/>
          <a:stretch>
            <a:fillRect/>
          </a:stretch>
        </p:blipFill>
        <p:spPr>
          <a:xfrm>
            <a:off x="1447799" y="609600"/>
            <a:ext cx="5680789" cy="5334000"/>
          </a:xfrm>
          <a:prstGeom prst="rect">
            <a:avLst/>
          </a:prstGeom>
          <a:noFill/>
        </p:spPr>
      </p:pic>
    </p:spTree>
    <p:extLst>
      <p:ext uri="{BB962C8B-B14F-4D97-AF65-F5344CB8AC3E}">
        <p14:creationId xmlns:p14="http://schemas.microsoft.com/office/powerpoint/2010/main" val="207231392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DA0F9-48B9-5E19-3EF2-C26B86B555F7}"/>
              </a:ext>
            </a:extLst>
          </p:cNvPr>
          <p:cNvSpPr>
            <a:spLocks noGrp="1"/>
          </p:cNvSpPr>
          <p:nvPr>
            <p:ph type="title"/>
          </p:nvPr>
        </p:nvSpPr>
        <p:spPr>
          <a:xfrm>
            <a:off x="1054359" y="642594"/>
            <a:ext cx="10086391" cy="1371600"/>
          </a:xfrm>
        </p:spPr>
        <p:txBody>
          <a:bodyPr anchor="ctr">
            <a:normAutofit/>
          </a:bodyPr>
          <a:lstStyle/>
          <a:p>
            <a:r>
              <a:rPr lang="en-US" b="1" dirty="0">
                <a:solidFill>
                  <a:srgbClr val="FF0000"/>
                </a:solidFill>
              </a:rPr>
              <a:t>How did we get the idea of the project?</a:t>
            </a:r>
          </a:p>
        </p:txBody>
      </p:sp>
      <p:sp>
        <p:nvSpPr>
          <p:cNvPr id="7" name="Text Placeholder 2">
            <a:extLst>
              <a:ext uri="{FF2B5EF4-FFF2-40B4-BE49-F238E27FC236}">
                <a16:creationId xmlns:a16="http://schemas.microsoft.com/office/drawing/2014/main" id="{DEDA9BDD-BF64-DCA4-5B1F-1F67F8A34B14}"/>
              </a:ext>
            </a:extLst>
          </p:cNvPr>
          <p:cNvSpPr>
            <a:spLocks noGrp="1"/>
          </p:cNvSpPr>
          <p:nvPr>
            <p:ph idx="1"/>
          </p:nvPr>
        </p:nvSpPr>
        <p:spPr>
          <a:xfrm>
            <a:off x="541176" y="2202024"/>
            <a:ext cx="11092542" cy="3946849"/>
          </a:xfrm>
        </p:spPr>
        <p:txBody>
          <a:bodyPr>
            <a:normAutofit/>
          </a:bodyPr>
          <a:lstStyle/>
          <a:p>
            <a:pPr marL="0" marR="0" indent="0">
              <a:spcBef>
                <a:spcPts val="0"/>
              </a:spcBef>
              <a:spcAft>
                <a:spcPts val="800"/>
              </a:spcAft>
              <a:buNone/>
            </a:pPr>
            <a:r>
              <a:rPr lang="en-US" sz="1800" dirty="0">
                <a:effectLst/>
              </a:rPr>
              <a:t>Ok in the beginning I want to talk about something which is libraries. </a:t>
            </a:r>
          </a:p>
          <a:p>
            <a:pPr marL="0" marR="0" indent="0">
              <a:spcBef>
                <a:spcPts val="0"/>
              </a:spcBef>
              <a:spcAft>
                <a:spcPts val="800"/>
              </a:spcAft>
              <a:buNone/>
            </a:pPr>
            <a:endParaRPr lang="en-US" sz="1800" dirty="0">
              <a:effectLst/>
            </a:endParaRPr>
          </a:p>
          <a:p>
            <a:pPr marL="0" marR="0" indent="0">
              <a:spcBef>
                <a:spcPts val="0"/>
              </a:spcBef>
              <a:spcAft>
                <a:spcPts val="800"/>
              </a:spcAft>
              <a:buNone/>
            </a:pPr>
            <a:r>
              <a:rPr lang="en-US" sz="1800" dirty="0">
                <a:effectLst/>
              </a:rPr>
              <a:t>Some people to find the book they want they search a lot in libraries and bookshops to find what they need, and they might not find it and that takes a lot of effort and time.</a:t>
            </a:r>
          </a:p>
          <a:p>
            <a:pPr marL="0" marR="0" indent="0">
              <a:spcBef>
                <a:spcPts val="0"/>
              </a:spcBef>
              <a:spcAft>
                <a:spcPts val="800"/>
              </a:spcAft>
              <a:buNone/>
            </a:pPr>
            <a:r>
              <a:rPr lang="en-US" sz="1800" dirty="0">
                <a:effectLst/>
              </a:rPr>
              <a:t> </a:t>
            </a:r>
          </a:p>
          <a:p>
            <a:pPr marL="0" marR="0" indent="0">
              <a:spcBef>
                <a:spcPts val="0"/>
              </a:spcBef>
              <a:spcAft>
                <a:spcPts val="800"/>
              </a:spcAft>
              <a:buNone/>
            </a:pPr>
            <a:r>
              <a:rPr lang="en-US" sz="1800" dirty="0">
                <a:effectLst/>
              </a:rPr>
              <a:t>So, we got an idea which to make every library have an app for itself to put the books and their data like number of pages, the author, book type and its price, so when someone wants a specific book, he looks for it on the app if it’s available or not. if it’s available he can either borrow or buy it.</a:t>
            </a:r>
          </a:p>
        </p:txBody>
      </p:sp>
    </p:spTree>
    <p:extLst>
      <p:ext uri="{BB962C8B-B14F-4D97-AF65-F5344CB8AC3E}">
        <p14:creationId xmlns:p14="http://schemas.microsoft.com/office/powerpoint/2010/main" val="164474850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randombar(horizontal)">
                                      <p:cBhvr>
                                        <p:cTn id="13" dur="500"/>
                                        <p:tgtEl>
                                          <p:spTgt spid="7">
                                            <p:txEl>
                                              <p:pRg st="0" end="0"/>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randombar(horizontal)">
                                      <p:cBhvr>
                                        <p:cTn id="16" dur="500"/>
                                        <p:tgtEl>
                                          <p:spTgt spid="7">
                                            <p:txEl>
                                              <p:pRg st="2" end="2"/>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Effect transition="in" filter="randombar(horizontal)">
                                      <p:cBhvr>
                                        <p:cTn id="19" dur="500"/>
                                        <p:tgtEl>
                                          <p:spTgt spid="7">
                                            <p:txEl>
                                              <p:pRg st="3" end="3"/>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randombar(horizontal)">
                                      <p:cBhvr>
                                        <p:cTn id="22"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8458200" y="607392"/>
            <a:ext cx="3161963" cy="1883882"/>
          </a:xfrm>
        </p:spPr>
        <p:txBody>
          <a:bodyPr anchor="b">
            <a:normAutofit/>
          </a:bodyPr>
          <a:lstStyle/>
          <a:p>
            <a:pPr algn="ctr"/>
            <a:r>
              <a:rPr lang="en-US" dirty="0"/>
              <a:t>E.R</a:t>
            </a:r>
            <a:r>
              <a:rPr lang="ar-EG" dirty="0"/>
              <a:t> </a:t>
            </a:r>
            <a:r>
              <a:rPr lang="en-US" dirty="0"/>
              <a:t>Diagram</a:t>
            </a:r>
            <a:r>
              <a:rPr lang="ar-EG" dirty="0"/>
              <a:t> </a:t>
            </a:r>
            <a:r>
              <a:rPr lang="en-US" dirty="0"/>
              <a:t>for</a:t>
            </a:r>
            <a:r>
              <a:rPr lang="ar-EG" dirty="0"/>
              <a:t> </a:t>
            </a:r>
            <a:r>
              <a:rPr lang="en-US" dirty="0"/>
              <a:t>Library</a:t>
            </a:r>
            <a:r>
              <a:rPr lang="ar-EG" dirty="0"/>
              <a:t> </a:t>
            </a:r>
            <a:r>
              <a:rPr lang="en-US" dirty="0"/>
              <a:t>System</a:t>
            </a:r>
          </a:p>
        </p:txBody>
      </p:sp>
      <p:pic>
        <p:nvPicPr>
          <p:cNvPr id="9" name="Picture 8">
            <a:extLst>
              <a:ext uri="{FF2B5EF4-FFF2-40B4-BE49-F238E27FC236}">
                <a16:creationId xmlns:a16="http://schemas.microsoft.com/office/drawing/2014/main" id="{29085897-8A93-8029-6674-3E20D84AFDB9}"/>
              </a:ext>
            </a:extLst>
          </p:cNvPr>
          <p:cNvPicPr>
            <a:picLocks noChangeAspect="1"/>
          </p:cNvPicPr>
          <p:nvPr/>
        </p:nvPicPr>
        <p:blipFill>
          <a:blip r:embed="rId3"/>
          <a:srcRect/>
          <a:stretch/>
        </p:blipFill>
        <p:spPr>
          <a:xfrm>
            <a:off x="293525" y="1"/>
            <a:ext cx="7419975" cy="6774024"/>
          </a:xfrm>
          <a:prstGeom prst="rect">
            <a:avLst/>
          </a:prstGeom>
        </p:spPr>
      </p:pic>
    </p:spTree>
    <p:extLst>
      <p:ext uri="{BB962C8B-B14F-4D97-AF65-F5344CB8AC3E}">
        <p14:creationId xmlns:p14="http://schemas.microsoft.com/office/powerpoint/2010/main" val="18324318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7FE362B0-BFEC-8F7F-18DA-73706A12C961}"/>
              </a:ext>
            </a:extLst>
          </p:cNvPr>
          <p:cNvSpPr>
            <a:spLocks noGrp="1"/>
          </p:cNvSpPr>
          <p:nvPr>
            <p:ph type="title"/>
          </p:nvPr>
        </p:nvSpPr>
        <p:spPr>
          <a:xfrm>
            <a:off x="485775" y="428626"/>
            <a:ext cx="10639425" cy="590549"/>
          </a:xfrm>
        </p:spPr>
        <p:txBody>
          <a:bodyPr>
            <a:normAutofit/>
          </a:bodyPr>
          <a:lstStyle/>
          <a:p>
            <a:pPr algn="ctr"/>
            <a:r>
              <a:rPr lang="en-US" sz="2800" b="1" dirty="0"/>
              <a:t>Relationships in Access</a:t>
            </a:r>
          </a:p>
        </p:txBody>
      </p:sp>
      <p:pic>
        <p:nvPicPr>
          <p:cNvPr id="5" name="Content Placeholder 4">
            <a:extLst>
              <a:ext uri="{FF2B5EF4-FFF2-40B4-BE49-F238E27FC236}">
                <a16:creationId xmlns:a16="http://schemas.microsoft.com/office/drawing/2014/main" id="{2B1E8A21-3D5B-2D58-6677-07A4342DB90A}"/>
              </a:ext>
            </a:extLst>
          </p:cNvPr>
          <p:cNvPicPr>
            <a:picLocks noGrp="1" noChangeAspect="1"/>
          </p:cNvPicPr>
          <p:nvPr>
            <p:ph idx="1"/>
          </p:nvPr>
        </p:nvPicPr>
        <p:blipFill>
          <a:blip r:embed="rId3"/>
          <a:stretch/>
        </p:blipFill>
        <p:spPr>
          <a:xfrm>
            <a:off x="371669" y="1199176"/>
            <a:ext cx="11448662" cy="5350913"/>
          </a:xfrm>
          <a:noFill/>
        </p:spPr>
      </p:pic>
    </p:spTree>
    <p:extLst>
      <p:ext uri="{BB962C8B-B14F-4D97-AF65-F5344CB8AC3E}">
        <p14:creationId xmlns:p14="http://schemas.microsoft.com/office/powerpoint/2010/main" val="214750993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419878"/>
            <a:ext cx="10751976" cy="653141"/>
          </a:xfrm>
        </p:spPr>
        <p:txBody>
          <a:bodyPr>
            <a:normAutofit/>
          </a:bodyPr>
          <a:lstStyle/>
          <a:p>
            <a:pPr algn="ctr"/>
            <a:r>
              <a:rPr lang="en-US" sz="2800" b="1" dirty="0"/>
              <a:t>      Author's information</a:t>
            </a:r>
          </a:p>
        </p:txBody>
      </p:sp>
      <p:pic>
        <p:nvPicPr>
          <p:cNvPr id="5" name="Content Placeholder 4" descr="A screenshot of a computer&#10;&#10;Description automatically generated">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tretch>
            <a:fillRect/>
          </a:stretch>
        </p:blipFill>
        <p:spPr>
          <a:xfrm>
            <a:off x="373224" y="1212980"/>
            <a:ext cx="11448661" cy="5337110"/>
          </a:xfrm>
        </p:spPr>
      </p:pic>
    </p:spTree>
    <p:extLst>
      <p:ext uri="{BB962C8B-B14F-4D97-AF65-F5344CB8AC3E}">
        <p14:creationId xmlns:p14="http://schemas.microsoft.com/office/powerpoint/2010/main" val="251073394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419878"/>
            <a:ext cx="10751976" cy="653141"/>
          </a:xfrm>
        </p:spPr>
        <p:txBody>
          <a:bodyPr>
            <a:normAutofit/>
          </a:bodyPr>
          <a:lstStyle/>
          <a:p>
            <a:pPr algn="ctr"/>
            <a:r>
              <a:rPr lang="en-US" sz="2800" b="1" dirty="0"/>
              <a:t>      Books</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073019"/>
            <a:ext cx="11467323" cy="5439748"/>
          </a:xfrm>
        </p:spPr>
      </p:pic>
    </p:spTree>
    <p:extLst>
      <p:ext uri="{BB962C8B-B14F-4D97-AF65-F5344CB8AC3E}">
        <p14:creationId xmlns:p14="http://schemas.microsoft.com/office/powerpoint/2010/main" val="201717036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419878"/>
            <a:ext cx="10751976" cy="653141"/>
          </a:xfrm>
        </p:spPr>
        <p:txBody>
          <a:bodyPr>
            <a:normAutofit/>
          </a:bodyPr>
          <a:lstStyle/>
          <a:p>
            <a:pPr algn="ctr"/>
            <a:r>
              <a:rPr lang="en-US" sz="2800" b="1" dirty="0"/>
              <a:t>          Publisher</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073019"/>
            <a:ext cx="11445552" cy="5439748"/>
          </a:xfrm>
        </p:spPr>
      </p:pic>
    </p:spTree>
    <p:extLst>
      <p:ext uri="{BB962C8B-B14F-4D97-AF65-F5344CB8AC3E}">
        <p14:creationId xmlns:p14="http://schemas.microsoft.com/office/powerpoint/2010/main" val="307401017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FEFE-B135-831F-E027-8F84AFD037F4}"/>
              </a:ext>
            </a:extLst>
          </p:cNvPr>
          <p:cNvSpPr>
            <a:spLocks noGrp="1"/>
          </p:cNvSpPr>
          <p:nvPr>
            <p:ph type="title"/>
          </p:nvPr>
        </p:nvSpPr>
        <p:spPr>
          <a:xfrm>
            <a:off x="373224" y="419878"/>
            <a:ext cx="10751976" cy="653141"/>
          </a:xfrm>
        </p:spPr>
        <p:txBody>
          <a:bodyPr>
            <a:normAutofit/>
          </a:bodyPr>
          <a:lstStyle/>
          <a:p>
            <a:pPr algn="ctr"/>
            <a:r>
              <a:rPr lang="en-US" sz="2800" b="1" dirty="0"/>
              <a:t>     Department</a:t>
            </a:r>
          </a:p>
        </p:txBody>
      </p:sp>
      <p:pic>
        <p:nvPicPr>
          <p:cNvPr id="5" name="Content Placeholder 4">
            <a:extLst>
              <a:ext uri="{FF2B5EF4-FFF2-40B4-BE49-F238E27FC236}">
                <a16:creationId xmlns:a16="http://schemas.microsoft.com/office/drawing/2014/main" id="{1B041B20-976F-1C8D-9625-5F3E521420D7}"/>
              </a:ext>
            </a:extLst>
          </p:cNvPr>
          <p:cNvPicPr>
            <a:picLocks noGrp="1" noChangeAspect="1"/>
          </p:cNvPicPr>
          <p:nvPr>
            <p:ph idx="1"/>
          </p:nvPr>
        </p:nvPicPr>
        <p:blipFill>
          <a:blip r:embed="rId3"/>
          <a:srcRect/>
          <a:stretch/>
        </p:blipFill>
        <p:spPr>
          <a:xfrm>
            <a:off x="373224" y="1073019"/>
            <a:ext cx="11445552" cy="5439748"/>
          </a:xfrm>
        </p:spPr>
      </p:pic>
    </p:spTree>
    <p:extLst>
      <p:ext uri="{BB962C8B-B14F-4D97-AF65-F5344CB8AC3E}">
        <p14:creationId xmlns:p14="http://schemas.microsoft.com/office/powerpoint/2010/main" val="168829370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Facet</Template>
  <TotalTime>703</TotalTime>
  <Words>224</Words>
  <Application>Microsoft Office PowerPoint</Application>
  <PresentationFormat>Widescreen</PresentationFormat>
  <Paragraphs>49</Paragraphs>
  <Slides>21</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Calibri</vt:lpstr>
      <vt:lpstr>Century Gothic</vt:lpstr>
      <vt:lpstr>Garamond</vt:lpstr>
      <vt:lpstr>SavonVTI</vt:lpstr>
      <vt:lpstr>PowerPoint Presentation</vt:lpstr>
      <vt:lpstr>Library System</vt:lpstr>
      <vt:lpstr>How did we get the idea of the project?</vt:lpstr>
      <vt:lpstr>E.R Diagram for Library System</vt:lpstr>
      <vt:lpstr>Relationships in Access</vt:lpstr>
      <vt:lpstr>      Author's information</vt:lpstr>
      <vt:lpstr>      Books</vt:lpstr>
      <vt:lpstr>          Publisher</vt:lpstr>
      <vt:lpstr>     Department</vt:lpstr>
      <vt:lpstr>      Customer</vt:lpstr>
      <vt:lpstr>       Checkout</vt:lpstr>
      <vt:lpstr>       Customer Form</vt:lpstr>
      <vt:lpstr>       Login Form</vt:lpstr>
      <vt:lpstr>       Authors Form</vt:lpstr>
      <vt:lpstr>       Books Form</vt:lpstr>
      <vt:lpstr>       Search Box Form</vt:lpstr>
      <vt:lpstr>       Return Query</vt:lpstr>
      <vt:lpstr>Books Query</vt:lpstr>
      <vt:lpstr>       Authors’ Report</vt:lpstr>
      <vt:lpstr>       Books’ Report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Library System</dc:title>
  <dc:creator>200019583-Ahmed Mohamed Nazeer</dc:creator>
  <cp:lastModifiedBy>200019583-Ahmed Mohamed Nazeer</cp:lastModifiedBy>
  <cp:revision>70</cp:revision>
  <dcterms:created xsi:type="dcterms:W3CDTF">2022-05-18T04:39:33Z</dcterms:created>
  <dcterms:modified xsi:type="dcterms:W3CDTF">2023-01-15T11:11:11Z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